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Mystery animal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7635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67" y="751491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Snake</a:t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719" y="2717442"/>
            <a:ext cx="2947439" cy="2069162"/>
          </a:xfrm>
        </p:spPr>
      </p:pic>
    </p:spTree>
    <p:extLst>
      <p:ext uri="{BB962C8B-B14F-4D97-AF65-F5344CB8AC3E}">
        <p14:creationId xmlns:p14="http://schemas.microsoft.com/office/powerpoint/2010/main" val="211577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67" y="751491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Zebra</a:t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719" y="2733946"/>
            <a:ext cx="2947439" cy="2036153"/>
          </a:xfrm>
        </p:spPr>
      </p:pic>
    </p:spTree>
    <p:extLst>
      <p:ext uri="{BB962C8B-B14F-4D97-AF65-F5344CB8AC3E}">
        <p14:creationId xmlns:p14="http://schemas.microsoft.com/office/powerpoint/2010/main" val="2670158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Butterfly</a:t>
            </a:r>
            <a:br>
              <a:rPr lang="en-AU" dirty="0" smtClean="0"/>
            </a:b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068" y="2283458"/>
            <a:ext cx="5385201" cy="3615065"/>
          </a:xfrm>
        </p:spPr>
      </p:pic>
    </p:spTree>
    <p:extLst>
      <p:ext uri="{BB962C8B-B14F-4D97-AF65-F5344CB8AC3E}">
        <p14:creationId xmlns:p14="http://schemas.microsoft.com/office/powerpoint/2010/main" val="382660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Camel</a:t>
            </a:r>
            <a:br>
              <a:rPr lang="en-AU" dirty="0" smtClean="0"/>
            </a:b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834" y="2283458"/>
            <a:ext cx="4719668" cy="3615065"/>
          </a:xfrm>
        </p:spPr>
      </p:pic>
    </p:spTree>
    <p:extLst>
      <p:ext uri="{BB962C8B-B14F-4D97-AF65-F5344CB8AC3E}">
        <p14:creationId xmlns:p14="http://schemas.microsoft.com/office/powerpoint/2010/main" val="95457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Cat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834" y="2312039"/>
            <a:ext cx="4719668" cy="3557903"/>
          </a:xfrm>
        </p:spPr>
      </p:pic>
    </p:spTree>
    <p:extLst>
      <p:ext uri="{BB962C8B-B14F-4D97-AF65-F5344CB8AC3E}">
        <p14:creationId xmlns:p14="http://schemas.microsoft.com/office/powerpoint/2010/main" val="1371417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mtClean="0"/>
              <a:t>Cat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834" y="2739940"/>
            <a:ext cx="4719668" cy="2702100"/>
          </a:xfrm>
        </p:spPr>
      </p:pic>
    </p:spTree>
    <p:extLst>
      <p:ext uri="{BB962C8B-B14F-4D97-AF65-F5344CB8AC3E}">
        <p14:creationId xmlns:p14="http://schemas.microsoft.com/office/powerpoint/2010/main" val="81467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Elephant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590" y="2739940"/>
            <a:ext cx="3810155" cy="2702100"/>
          </a:xfrm>
        </p:spPr>
      </p:pic>
    </p:spTree>
    <p:extLst>
      <p:ext uri="{BB962C8B-B14F-4D97-AF65-F5344CB8AC3E}">
        <p14:creationId xmlns:p14="http://schemas.microsoft.com/office/powerpoint/2010/main" val="4151182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67" y="751491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Rhinoceros</a:t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590" y="2881542"/>
            <a:ext cx="3810155" cy="2418895"/>
          </a:xfrm>
        </p:spPr>
      </p:pic>
    </p:spTree>
    <p:extLst>
      <p:ext uri="{BB962C8B-B14F-4D97-AF65-F5344CB8AC3E}">
        <p14:creationId xmlns:p14="http://schemas.microsoft.com/office/powerpoint/2010/main" val="294218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67" y="751491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Ladybird</a:t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480" y="2881542"/>
            <a:ext cx="2096375" cy="2418895"/>
          </a:xfrm>
        </p:spPr>
      </p:pic>
    </p:spTree>
    <p:extLst>
      <p:ext uri="{BB962C8B-B14F-4D97-AF65-F5344CB8AC3E}">
        <p14:creationId xmlns:p14="http://schemas.microsoft.com/office/powerpoint/2010/main" val="3121282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67" y="751491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Leopard</a:t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480" y="2717442"/>
            <a:ext cx="3117917" cy="2069162"/>
          </a:xfrm>
        </p:spPr>
      </p:pic>
    </p:spTree>
    <p:extLst>
      <p:ext uri="{BB962C8B-B14F-4D97-AF65-F5344CB8AC3E}">
        <p14:creationId xmlns:p14="http://schemas.microsoft.com/office/powerpoint/2010/main" val="38958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6</TotalTime>
  <Words>12</Words>
  <Application>Microsoft Office PowerPoint</Application>
  <PresentationFormat>Widescreen</PresentationFormat>
  <Paragraphs>11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Corbel</vt:lpstr>
      <vt:lpstr>Depth</vt:lpstr>
      <vt:lpstr>Mystery animal</vt:lpstr>
      <vt:lpstr>Butterfly </vt:lpstr>
      <vt:lpstr>Camel </vt:lpstr>
      <vt:lpstr>Cat</vt:lpstr>
      <vt:lpstr>Cat</vt:lpstr>
      <vt:lpstr>Elephant</vt:lpstr>
      <vt:lpstr>Rhinoceros  </vt:lpstr>
      <vt:lpstr>Ladybird  </vt:lpstr>
      <vt:lpstr>Leopard  </vt:lpstr>
      <vt:lpstr>Snake  </vt:lpstr>
      <vt:lpstr>Zebra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Mystery animal</dc:title>
  <dc:creator>Erica Natalie Smith</dc:creator>
  <cp:lastModifiedBy>Erica Natalie Smith</cp:lastModifiedBy>
  <cp:revision>1</cp:revision>
  <dcterms:created xsi:type="dcterms:W3CDTF">2014-01-20T05:34:17Z</dcterms:created>
  <dcterms:modified xsi:type="dcterms:W3CDTF">2014-01-20T05:40:37Z</dcterms:modified>
</cp:coreProperties>
</file>